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C1E70-423A-4A27-B3AD-B1D9998B4F27}" type="datetimeFigureOut">
              <a:rPr lang="en-US" smtClean="0"/>
              <a:t>8/7/2015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3809-BB6C-43D4-A7AB-4258DEE0B6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87226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C1E70-423A-4A27-B3AD-B1D9998B4F27}" type="datetimeFigureOut">
              <a:rPr lang="en-US" smtClean="0"/>
              <a:t>8/7/2015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3809-BB6C-43D4-A7AB-4258DEE0B6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439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C1E70-423A-4A27-B3AD-B1D9998B4F27}" type="datetimeFigureOut">
              <a:rPr lang="en-US" smtClean="0"/>
              <a:t>8/7/2015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3809-BB6C-43D4-A7AB-4258DEE0B6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84984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C1E70-423A-4A27-B3AD-B1D9998B4F27}" type="datetimeFigureOut">
              <a:rPr lang="en-US" smtClean="0"/>
              <a:t>8/7/2015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3809-BB6C-43D4-A7AB-4258DEE0B6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8958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C1E70-423A-4A27-B3AD-B1D9998B4F27}" type="datetimeFigureOut">
              <a:rPr lang="en-US" smtClean="0"/>
              <a:t>8/7/2015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3809-BB6C-43D4-A7AB-4258DEE0B6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83337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C1E70-423A-4A27-B3AD-B1D9998B4F27}" type="datetimeFigureOut">
              <a:rPr lang="en-US" smtClean="0"/>
              <a:t>8/7/2015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3809-BB6C-43D4-A7AB-4258DEE0B6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84670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C1E70-423A-4A27-B3AD-B1D9998B4F27}" type="datetimeFigureOut">
              <a:rPr lang="en-US" smtClean="0"/>
              <a:t>8/7/2015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3809-BB6C-43D4-A7AB-4258DEE0B6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2563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C1E70-423A-4A27-B3AD-B1D9998B4F27}" type="datetimeFigureOut">
              <a:rPr lang="en-US" smtClean="0"/>
              <a:t>8/7/2015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3809-BB6C-43D4-A7AB-4258DEE0B6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53367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C1E70-423A-4A27-B3AD-B1D9998B4F27}" type="datetimeFigureOut">
              <a:rPr lang="en-US" smtClean="0"/>
              <a:t>8/7/2015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3809-BB6C-43D4-A7AB-4258DEE0B6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14746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C1E70-423A-4A27-B3AD-B1D9998B4F27}" type="datetimeFigureOut">
              <a:rPr lang="en-US" smtClean="0"/>
              <a:t>8/7/2015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3809-BB6C-43D4-A7AB-4258DEE0B6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99199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C1E70-423A-4A27-B3AD-B1D9998B4F27}" type="datetimeFigureOut">
              <a:rPr lang="en-US" smtClean="0"/>
              <a:t>8/7/2015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3809-BB6C-43D4-A7AB-4258DEE0B6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7438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7C1E70-423A-4A27-B3AD-B1D9998B4F27}" type="datetimeFigureOut">
              <a:rPr lang="en-US" smtClean="0"/>
              <a:t>8/7/2015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3809-BB6C-43D4-A7AB-4258DEE0B6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233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58" r="12829" b="31874"/>
          <a:stretch/>
        </p:blipFill>
        <p:spPr bwMode="auto">
          <a:xfrm>
            <a:off x="0" y="620689"/>
            <a:ext cx="9157461" cy="6120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-180528" y="993539"/>
            <a:ext cx="288032" cy="26624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</a:t>
            </a:r>
            <a:endParaRPr lang="en-US" sz="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074716" y="1434567"/>
            <a:ext cx="288032" cy="26624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9</a:t>
            </a:r>
            <a:endParaRPr lang="en-US" sz="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578772" y="1434567"/>
            <a:ext cx="288032" cy="26624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10</a:t>
            </a:r>
            <a:endParaRPr lang="en-US" sz="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082828" y="1434567"/>
            <a:ext cx="288032" cy="26624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11</a:t>
            </a:r>
            <a:endParaRPr lang="en-US" sz="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523260" y="1434567"/>
            <a:ext cx="288032" cy="26624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12</a:t>
            </a:r>
            <a:endParaRPr lang="en-US" sz="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018932" y="1434567"/>
            <a:ext cx="288032" cy="26624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13</a:t>
            </a:r>
            <a:endParaRPr lang="en-US" sz="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496449" y="1434567"/>
            <a:ext cx="288032" cy="26624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14</a:t>
            </a:r>
            <a:endParaRPr lang="en-US" sz="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862324" y="1434567"/>
            <a:ext cx="288032" cy="26624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15</a:t>
            </a:r>
            <a:endParaRPr lang="en-US" sz="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5168858" y="1434567"/>
            <a:ext cx="288032" cy="26624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16</a:t>
            </a:r>
            <a:endParaRPr lang="en-US" sz="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5485083" y="1434567"/>
            <a:ext cx="288032" cy="26624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17</a:t>
            </a:r>
            <a:endParaRPr lang="en-US" sz="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797710" y="1434567"/>
            <a:ext cx="288032" cy="26624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18</a:t>
            </a:r>
            <a:endParaRPr lang="en-US" sz="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6094126" y="1434567"/>
            <a:ext cx="288032" cy="26624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19</a:t>
            </a:r>
            <a:endParaRPr lang="en-US" sz="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390542" y="1434567"/>
            <a:ext cx="288032" cy="26624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20</a:t>
            </a:r>
            <a:endParaRPr lang="en-US" sz="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261924" y="993539"/>
            <a:ext cx="288032" cy="26624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</a:t>
            </a:r>
            <a:endParaRPr lang="en-US" sz="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2032607" y="993539"/>
            <a:ext cx="288032" cy="26624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</a:t>
            </a:r>
            <a:endParaRPr lang="en-US" sz="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3334263" y="993539"/>
            <a:ext cx="288032" cy="26624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4</a:t>
            </a:r>
            <a:endParaRPr lang="en-US" sz="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4640465" y="993539"/>
            <a:ext cx="288032" cy="26624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5</a:t>
            </a:r>
            <a:endParaRPr lang="en-US" sz="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5814267" y="993539"/>
            <a:ext cx="288032" cy="26624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6</a:t>
            </a:r>
            <a:endParaRPr lang="en-US" sz="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6806540" y="993539"/>
            <a:ext cx="288032" cy="26624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7</a:t>
            </a:r>
            <a:endParaRPr lang="en-US" sz="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7670636" y="993539"/>
            <a:ext cx="288032" cy="26624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8</a:t>
            </a:r>
            <a:endParaRPr lang="en-US" sz="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1460224" y="5683039"/>
            <a:ext cx="288032" cy="26624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21</a:t>
            </a:r>
            <a:endParaRPr lang="en-US" sz="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3078083" y="5657077"/>
            <a:ext cx="288032" cy="26624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22</a:t>
            </a:r>
            <a:endParaRPr lang="en-US" sz="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3078083" y="5938025"/>
            <a:ext cx="288032" cy="26624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23</a:t>
            </a:r>
            <a:endParaRPr lang="en-US" sz="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078083" y="6208886"/>
            <a:ext cx="288032" cy="26624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24</a:t>
            </a:r>
            <a:endParaRPr lang="en-US" sz="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3078083" y="6475127"/>
            <a:ext cx="288032" cy="26624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25</a:t>
            </a:r>
            <a:endParaRPr lang="en-US" sz="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5052"/>
          <a:stretch/>
        </p:blipFill>
        <p:spPr bwMode="auto">
          <a:xfrm>
            <a:off x="0" y="1"/>
            <a:ext cx="9157462" cy="620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64560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1575680"/>
              </p:ext>
            </p:extLst>
          </p:nvPr>
        </p:nvGraphicFramePr>
        <p:xfrm>
          <a:off x="0" y="48113"/>
          <a:ext cx="9144000" cy="675620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556591"/>
                <a:gridCol w="1113183"/>
                <a:gridCol w="3260035"/>
                <a:gridCol w="4214191"/>
              </a:tblGrid>
              <a:tr h="317031">
                <a:tc gridSpan="4"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Currency</a:t>
                      </a:r>
                      <a:r>
                        <a:rPr lang="en-US" sz="1400" baseline="0" dirty="0" smtClean="0"/>
                        <a:t> Meter User Manual</a:t>
                      </a:r>
                      <a:endParaRPr lang="en-US" sz="1400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</a:tr>
              <a:tr h="221922">
                <a:tc>
                  <a:txBody>
                    <a:bodyPr/>
                    <a:lstStyle/>
                    <a:p>
                      <a:r>
                        <a:rPr lang="en-US" sz="800" b="1" i="1" dirty="0" smtClean="0"/>
                        <a:t>#</a:t>
                      </a:r>
                      <a:endParaRPr lang="en-US" sz="8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b="1" i="1" dirty="0" smtClean="0"/>
                        <a:t>Name</a:t>
                      </a:r>
                      <a:endParaRPr lang="en-US" sz="8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b="1" i="1" dirty="0" smtClean="0"/>
                        <a:t>What</a:t>
                      </a:r>
                      <a:r>
                        <a:rPr lang="en-US" sz="800" b="1" i="1" baseline="0" dirty="0" smtClean="0"/>
                        <a:t> is it? </a:t>
                      </a:r>
                      <a:endParaRPr lang="en-US" sz="8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b="1" i="1" dirty="0" smtClean="0"/>
                        <a:t>How to use it for Entry</a:t>
                      </a:r>
                      <a:r>
                        <a:rPr lang="en-US" sz="800" b="1" i="1" baseline="0" dirty="0" smtClean="0"/>
                        <a:t> / Exit signal?</a:t>
                      </a:r>
                      <a:endParaRPr lang="en-US" sz="800" b="1" i="1" dirty="0"/>
                    </a:p>
                  </a:txBody>
                  <a:tcPr/>
                </a:tc>
              </a:tr>
              <a:tr h="221922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1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Exclude Button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Prevent</a:t>
                      </a:r>
                      <a:r>
                        <a:rPr lang="en-US" sz="800" baseline="0" dirty="0" smtClean="0"/>
                        <a:t> EA from trading this currency pair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</a:tr>
              <a:tr h="221922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Auto Trading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Current Status of the EA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</a:tr>
              <a:tr h="221922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3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?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</a:tr>
              <a:tr h="221922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4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TP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Take Profit </a:t>
                      </a:r>
                      <a:r>
                        <a:rPr lang="en-US" sz="800" baseline="0" dirty="0" smtClean="0"/>
                        <a:t>for Basket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</a:tr>
              <a:tr h="221922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5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SL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 smtClean="0"/>
                        <a:t>Stop</a:t>
                      </a:r>
                      <a:r>
                        <a:rPr lang="en-US" sz="800" baseline="0" dirty="0" smtClean="0"/>
                        <a:t> Loss set for Basket</a:t>
                      </a:r>
                      <a:endParaRPr lang="en-US" sz="8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dirty="0" smtClean="0"/>
                    </a:p>
                  </a:txBody>
                  <a:tcPr/>
                </a:tc>
              </a:tr>
              <a:tr h="221922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6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Lowest total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The lowest the basket went to 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</a:tr>
              <a:tr h="221922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7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Highest total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The highest the basket went to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</a:tr>
              <a:tr h="221922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8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Lock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Setting for locking in profits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</a:tr>
              <a:tr h="221922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9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High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Highest</a:t>
                      </a:r>
                      <a:r>
                        <a:rPr lang="en-US" sz="800" baseline="0" dirty="0" smtClean="0"/>
                        <a:t> price of the day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</a:tr>
              <a:tr h="258081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10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Ask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Price for a Sell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</a:tr>
              <a:tr h="258081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11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Bid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Price for  a Buy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</a:tr>
              <a:tr h="258081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12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Low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Lowest price</a:t>
                      </a:r>
                      <a:r>
                        <a:rPr lang="en-US" sz="800" baseline="0" dirty="0" smtClean="0"/>
                        <a:t> of the day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</a:tr>
              <a:tr h="258081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13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ASH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Average Strength</a:t>
                      </a:r>
                      <a:r>
                        <a:rPr lang="en-US" sz="800" baseline="0" dirty="0" smtClean="0"/>
                        <a:t> Histogram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</a:tr>
              <a:tr h="258081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14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Bid Ratio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</a:tr>
              <a:tr h="258081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15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Relative Strength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</a:tr>
              <a:tr h="258081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16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Buy/Sell Ratio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Market Sentiment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</a:tr>
              <a:tr h="258081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17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Spread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Current spread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</a:tr>
              <a:tr h="258081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18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PFO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Pips from open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</a:tr>
              <a:tr h="258081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19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ADR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Average Daily Range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</a:tr>
              <a:tr h="258081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20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Currency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Open the chart</a:t>
                      </a:r>
                      <a:r>
                        <a:rPr lang="en-US" sz="800" baseline="0" dirty="0" smtClean="0"/>
                        <a:t> of the currency (template based on input setting)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</a:tr>
              <a:tr h="258081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21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Currency Group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Buy</a:t>
                      </a:r>
                      <a:r>
                        <a:rPr lang="en-US" sz="800" baseline="0" dirty="0" smtClean="0"/>
                        <a:t> a currency group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</a:tr>
              <a:tr h="258081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22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Currency Strength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Currency</a:t>
                      </a:r>
                      <a:r>
                        <a:rPr lang="en-US" sz="800" baseline="0" dirty="0" smtClean="0"/>
                        <a:t> Strength last min/hour/day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</a:tr>
              <a:tr h="258081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23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Relative Strength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</a:tr>
              <a:tr h="348734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24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Previous</a:t>
                      </a:r>
                      <a:r>
                        <a:rPr lang="en-US" sz="800" baseline="0" dirty="0" smtClean="0"/>
                        <a:t> Relative Strength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</a:tr>
              <a:tr h="258081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25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err="1" smtClean="0"/>
                        <a:t>Jibala</a:t>
                      </a:r>
                      <a:r>
                        <a:rPr lang="en-US" sz="800" baseline="0" dirty="0" smtClean="0"/>
                        <a:t> Index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2603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414</TotalTime>
  <Words>198</Words>
  <Application>Microsoft Office PowerPoint</Application>
  <PresentationFormat>On-screen Show (4:3)</PresentationFormat>
  <Paragraphs>99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Company>Atos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Faherty, Gerard</dc:creator>
  <cp:lastModifiedBy>Faherty, Gerard</cp:lastModifiedBy>
  <cp:revision>17</cp:revision>
  <dcterms:created xsi:type="dcterms:W3CDTF">2015-08-07T09:07:28Z</dcterms:created>
  <dcterms:modified xsi:type="dcterms:W3CDTF">2015-08-07T16:02:11Z</dcterms:modified>
</cp:coreProperties>
</file>